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82" r:id="rId4"/>
    <p:sldId id="283" r:id="rId5"/>
    <p:sldId id="285" r:id="rId6"/>
    <p:sldId id="273" r:id="rId7"/>
    <p:sldId id="275" r:id="rId8"/>
    <p:sldId id="25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1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180" autoAdjust="0"/>
  </p:normalViewPr>
  <p:slideViewPr>
    <p:cSldViewPr snapToGrid="0">
      <p:cViewPr varScale="1">
        <p:scale>
          <a:sx n="65" d="100"/>
          <a:sy n="65" d="100"/>
        </p:scale>
        <p:origin x="1238" y="48"/>
      </p:cViewPr>
      <p:guideLst>
        <p:guide orient="horz" pos="686"/>
        <p:guide pos="1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14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输入登陆账号及密码，点击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登录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576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501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94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登陆界面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322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58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E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544" y="754063"/>
            <a:ext cx="10920979" cy="866012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200">
                <a:solidFill>
                  <a:schemeClr val="bg2">
                    <a:lumMod val="50000"/>
                  </a:schemeClr>
                </a:solidFill>
                <a:latin typeface="Titillium Web" panose="000004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TW" sz="3000" b="0" i="0" u="none" strike="noStrike" kern="1200" cap="none" spc="0" normalizeH="0" baseline="0" noProof="0">
                <a:ln>
                  <a:noFill/>
                </a:ln>
                <a:solidFill>
                  <a:srgbClr val="122D64"/>
                </a:solidFill>
                <a:effectLst/>
                <a:uLnTx/>
                <a:uFillTx/>
                <a:latin typeface="Titillium Web" panose="00000400000000000000" pitchFamily="2" charset="0"/>
                <a:ea typeface="+mj-ea"/>
                <a:cs typeface="Arial" panose="020B0604020202020204" pitchFamily="34" charset="0"/>
              </a:rPr>
              <a:t>[Input Main Title here] </a:t>
            </a:r>
            <a:br>
              <a:rPr kumimoji="0" lang="en-US" altLang="zh-TW" sz="3000" b="0" i="0" u="none" strike="noStrike" kern="1200" cap="none" spc="0" normalizeH="0" baseline="0" noProof="0">
                <a:ln>
                  <a:noFill/>
                </a:ln>
                <a:solidFill>
                  <a:srgbClr val="122D64"/>
                </a:solidFill>
                <a:effectLst/>
                <a:uLnTx/>
                <a:uFillTx/>
                <a:latin typeface="Titillium Web" panose="00000400000000000000" pitchFamily="2" charset="0"/>
                <a:ea typeface="+mj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400000000000000" pitchFamily="2" charset="0"/>
                <a:ea typeface="+mn-ea"/>
                <a:cs typeface="Arial" panose="020B0604020202020204" pitchFamily="34" charset="0"/>
              </a:rPr>
              <a:t>[Input Sub-Title here]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6545" y="639907"/>
            <a:ext cx="10920980" cy="0"/>
          </a:xfrm>
          <a:prstGeom prst="line">
            <a:avLst/>
          </a:prstGeom>
          <a:ln w="15875">
            <a:solidFill>
              <a:srgbClr val="CD345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B9494-0AA4-4CDB-A00C-45C5E6355F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" y="-597874"/>
            <a:ext cx="12192000" cy="75689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7645940" cy="5525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12394" y="139512"/>
            <a:ext cx="875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0" y="152581"/>
            <a:ext cx="4395831" cy="517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chemeClr val="bg1"/>
                </a:solidFill>
                <a:latin typeface="Titillium Web" panose="00000400000000000000" pitchFamily="2" charset="0"/>
              </a:rPr>
              <a:t>Purchasing - COST</a:t>
            </a:r>
            <a:endParaRPr lang="en-US" sz="1700">
              <a:solidFill>
                <a:schemeClr val="bg1">
                  <a:lumMod val="65000"/>
                </a:schemeClr>
              </a:solidFill>
              <a:latin typeface="Titillium Web" panose="000004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7645940" cy="55252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9067190" y="520117"/>
            <a:ext cx="0" cy="6337883"/>
          </a:xfrm>
          <a:prstGeom prst="line">
            <a:avLst/>
          </a:prstGeom>
          <a:ln>
            <a:solidFill>
              <a:srgbClr val="0D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B9494-0AA4-4CDB-A00C-45C5E6355FD7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693530" y="54585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HK" altLang="en-US"/>
          </a:p>
        </p:txBody>
      </p:sp>
      <p:sp>
        <p:nvSpPr>
          <p:cNvPr id="3" name="矩形 2"/>
          <p:cNvSpPr/>
          <p:nvPr/>
        </p:nvSpPr>
        <p:spPr>
          <a:xfrm>
            <a:off x="3822971" y="3170313"/>
            <a:ext cx="4787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Titillium Web" panose="00000400000000000000"/>
              </a:rPr>
              <a:t>Intelligent scheduling of mobile workstations, employees receive tasks in the mobile </a:t>
            </a:r>
            <a:r>
              <a:rPr lang="zh-CN" altLang="en-US" sz="1600" dirty="0" smtClean="0">
                <a:latin typeface="Titillium Web" panose="00000400000000000000"/>
              </a:rPr>
              <a:t>APP</a:t>
            </a:r>
            <a:r>
              <a:rPr lang="zh-CN" altLang="en-US" sz="1600" dirty="0">
                <a:latin typeface="Titillium Web" panose="00000400000000000000"/>
              </a:rPr>
              <a:t>, through real-time data monitoring, with big data computing, store operations at a </a:t>
            </a:r>
            <a:r>
              <a:rPr lang="zh-CN" altLang="en-US" sz="1600" dirty="0" smtClean="0">
                <a:latin typeface="Titillium Web" panose="00000400000000000000"/>
              </a:rPr>
              <a:t>glance</a:t>
            </a:r>
            <a:endParaRPr lang="zh-CN" altLang="en-US" sz="1600" dirty="0">
              <a:latin typeface="Titillium Web" panose="0000040000000000000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22971" y="1201279"/>
            <a:ext cx="478762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Titillium Web" panose="00000400000000000000"/>
              </a:rPr>
              <a:t>All modules backstage general control system, to achieve the platform data capture at all times, to achieve intelligent decision-making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73953" y="2437617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DMALL OS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489919" y="510930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DMALL OS APP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403" y="1632764"/>
            <a:ext cx="1901727" cy="7060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22" y="3000709"/>
            <a:ext cx="926809" cy="20055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 Placeholder 3"/>
          <p:cNvSpPr txBox="1"/>
          <p:nvPr/>
        </p:nvSpPr>
        <p:spPr>
          <a:xfrm>
            <a:off x="307949" y="146260"/>
            <a:ext cx="4395831" cy="51784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Basic</a:t>
            </a:r>
            <a:r>
              <a:rPr lang="en-US" altLang="zh-CN" sz="1700" b="1" dirty="0">
                <a:solidFill>
                  <a:schemeClr val="bg1"/>
                </a:solidFill>
                <a:latin typeface="Titillium Web" panose="00000400000000000000"/>
              </a:rPr>
              <a:t> </a:t>
            </a: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Operation</a:t>
            </a:r>
          </a:p>
          <a:p>
            <a:pPr marL="0" indent="0">
              <a:buNone/>
            </a:pPr>
            <a:endParaRPr lang="en-US" altLang="zh-CN" sz="1700" dirty="0">
              <a:solidFill>
                <a:schemeClr val="bg1"/>
              </a:solidFill>
              <a:latin typeface="Titillium Web" panose="0000040000000000000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6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349" y="1415049"/>
            <a:ext cx="3571303" cy="45480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7645940" cy="5525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12394" y="139512"/>
            <a:ext cx="875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0" y="152581"/>
            <a:ext cx="4395831" cy="517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chemeClr val="bg1"/>
                </a:solidFill>
                <a:latin typeface="Titillium Web" panose="00000400000000000000" pitchFamily="2" charset="0"/>
              </a:rPr>
              <a:t>Purchasing - COST</a:t>
            </a:r>
            <a:endParaRPr lang="en-US" sz="1700">
              <a:solidFill>
                <a:schemeClr val="bg1">
                  <a:lumMod val="65000"/>
                </a:schemeClr>
              </a:solidFill>
              <a:latin typeface="Titillium Web" panose="000004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7645940" cy="552527"/>
          </a:xfrm>
          <a:prstGeom prst="rect">
            <a:avLst/>
          </a:prstGeom>
        </p:spPr>
      </p:pic>
      <p:sp>
        <p:nvSpPr>
          <p:cNvPr id="23" name="Text Placeholder 3"/>
          <p:cNvSpPr txBox="1"/>
          <p:nvPr/>
        </p:nvSpPr>
        <p:spPr>
          <a:xfrm>
            <a:off x="307949" y="146260"/>
            <a:ext cx="4395831" cy="51784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Basic</a:t>
            </a:r>
            <a:r>
              <a:rPr lang="en-US" altLang="zh-CN" sz="1700" b="1" dirty="0">
                <a:solidFill>
                  <a:schemeClr val="bg1"/>
                </a:solidFill>
                <a:latin typeface="Titillium Web" panose="00000400000000000000"/>
              </a:rPr>
              <a:t> </a:t>
            </a: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Operation</a:t>
            </a:r>
          </a:p>
          <a:p>
            <a:pPr marL="0" indent="0">
              <a:buNone/>
            </a:pPr>
            <a:endParaRPr lang="en-US" altLang="zh-CN" sz="1700" dirty="0">
              <a:solidFill>
                <a:schemeClr val="bg1"/>
              </a:solidFill>
              <a:latin typeface="Titillium Web" panose="0000040000000000000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067190" y="520117"/>
            <a:ext cx="0" cy="6337883"/>
          </a:xfrm>
          <a:prstGeom prst="line">
            <a:avLst/>
          </a:prstGeom>
          <a:ln>
            <a:solidFill>
              <a:srgbClr val="0D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B9494-0AA4-4CDB-A00C-45C5E6355FD7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693530" y="54585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577540" y="611470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Titillium Web" panose="00000400000000000000"/>
              </a:rPr>
              <a:t>DMALL OS </a:t>
            </a:r>
            <a:r>
              <a:rPr lang="en-US" altLang="zh-CN" sz="16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tillium Web" panose="00000400000000000000"/>
              </a:rPr>
              <a:t>login</a:t>
            </a:r>
            <a:r>
              <a:rPr lang="en-US" altLang="zh-CN" sz="1600" dirty="0" smtClean="0">
                <a:latin typeface="Titillium Web" panose="00000400000000000000"/>
              </a:rPr>
              <a:t> </a:t>
            </a:r>
            <a:endParaRPr lang="zh-CN" altLang="en-US" sz="1600" dirty="0">
              <a:latin typeface="Titillium Web" panose="0000040000000000000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67004" y="1805233"/>
            <a:ext cx="2642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222222"/>
                </a:solidFill>
                <a:latin typeface="Titillium Web" panose="00000400000000000000"/>
              </a:rPr>
              <a:t>Operation steps:</a:t>
            </a:r>
          </a:p>
          <a:p>
            <a:pPr>
              <a:lnSpc>
                <a:spcPct val="150000"/>
              </a:lnSpc>
            </a:pPr>
            <a:endParaRPr lang="en-US" altLang="zh-CN" sz="1600" dirty="0" smtClean="0">
              <a:latin typeface="Titillium Web" panose="0000040000000000000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 smtClean="0">
                <a:latin typeface="Titillium Web" panose="00000400000000000000"/>
              </a:rPr>
              <a:t>Enter </a:t>
            </a:r>
            <a:r>
              <a:rPr lang="en-US" altLang="zh-CN" sz="1600" dirty="0">
                <a:latin typeface="Titillium Web" panose="00000400000000000000"/>
              </a:rPr>
              <a:t>your login and password and click 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Titillium Web" panose="00000400000000000000"/>
              </a:rPr>
              <a:t>Login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Titillium Web" panose="00000400000000000000"/>
            </a:endParaRPr>
          </a:p>
        </p:txBody>
      </p:sp>
      <p:sp>
        <p:nvSpPr>
          <p:cNvPr id="13" name="矩形 9"/>
          <p:cNvSpPr/>
          <p:nvPr/>
        </p:nvSpPr>
        <p:spPr>
          <a:xfrm>
            <a:off x="2992466" y="3917956"/>
            <a:ext cx="3176055" cy="4004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6029612" y="4070696"/>
            <a:ext cx="360000" cy="3600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矩形 1"/>
          <p:cNvSpPr/>
          <p:nvPr/>
        </p:nvSpPr>
        <p:spPr>
          <a:xfrm>
            <a:off x="3381944" y="10417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tillium Web" panose="00000400000000000000"/>
              </a:rPr>
              <a:t>1.DMALL OS</a:t>
            </a:r>
            <a:r>
              <a:rPr lang="zh-CN" altLang="en-US" sz="2400" dirty="0" smtClean="0">
                <a:latin typeface="Titillium Web" panose="00000400000000000000"/>
              </a:rPr>
              <a:t>（</a:t>
            </a:r>
            <a:r>
              <a:rPr lang="en-US" altLang="zh-CN" sz="2400" dirty="0" smtClean="0">
                <a:latin typeface="Titillium Web" panose="00000400000000000000"/>
              </a:rPr>
              <a:t>1</a:t>
            </a:r>
            <a:r>
              <a:rPr lang="zh-CN" altLang="en-US" sz="2400" dirty="0" smtClean="0">
                <a:latin typeface="Titillium Web" panose="00000400000000000000"/>
              </a:rPr>
              <a:t>）</a:t>
            </a:r>
            <a:r>
              <a:rPr lang="en-US" altLang="zh-CN" sz="2400" dirty="0" smtClean="0">
                <a:latin typeface="Titillium Web" panose="00000400000000000000"/>
              </a:rPr>
              <a:t> </a:t>
            </a:r>
            <a:endParaRPr lang="zh-CN" altLang="en-US" sz="2400" dirty="0">
              <a:latin typeface="Titillium Web" panose="0000040000000000000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3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91" y="1103687"/>
            <a:ext cx="8324921" cy="41982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7645940" cy="5525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12394" y="139512"/>
            <a:ext cx="875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0" y="152581"/>
            <a:ext cx="4395831" cy="517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chemeClr val="bg1"/>
                </a:solidFill>
                <a:latin typeface="Titillium Web" panose="00000400000000000000" pitchFamily="2" charset="0"/>
              </a:rPr>
              <a:t>Purchasing - COST</a:t>
            </a:r>
            <a:endParaRPr lang="en-US" sz="1700">
              <a:solidFill>
                <a:schemeClr val="bg1">
                  <a:lumMod val="65000"/>
                </a:schemeClr>
              </a:solidFill>
              <a:latin typeface="Titillium Web" panose="000004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818"/>
            <a:ext cx="7645940" cy="55252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9067190" y="520117"/>
            <a:ext cx="0" cy="6337883"/>
          </a:xfrm>
          <a:prstGeom prst="line">
            <a:avLst/>
          </a:prstGeom>
          <a:ln>
            <a:solidFill>
              <a:srgbClr val="0D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B9494-0AA4-4CDB-A00C-45C5E6355FD7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693530" y="54585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HK" altLang="en-US"/>
          </a:p>
        </p:txBody>
      </p:sp>
      <p:sp>
        <p:nvSpPr>
          <p:cNvPr id="2" name="矩形 1"/>
          <p:cNvSpPr/>
          <p:nvPr/>
        </p:nvSpPr>
        <p:spPr>
          <a:xfrm>
            <a:off x="508228" y="688030"/>
            <a:ext cx="4134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Titillium Web" panose="00000400000000000000"/>
              </a:rPr>
              <a:t>DMALL OS Interface Introduction </a:t>
            </a:r>
            <a:endParaRPr lang="zh-CN" altLang="en-US" sz="1600" dirty="0">
              <a:latin typeface="Titillium Web" panose="0000040000000000000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9987" y="5594102"/>
            <a:ext cx="87447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tillium Web" panose="00000400000000000000"/>
              </a:rPr>
              <a:t>N</a:t>
            </a:r>
            <a:r>
              <a:rPr lang="en-US" altLang="zh-CN" sz="1400" dirty="0" smtClean="0">
                <a:latin typeface="Titillium Web" panose="00000400000000000000"/>
              </a:rPr>
              <a:t>ote: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Titillium Web" panose="00000400000000000000"/>
              </a:rPr>
              <a:t>After </a:t>
            </a:r>
            <a:r>
              <a:rPr lang="zh-CN" altLang="en-US" sz="1400" dirty="0">
                <a:latin typeface="Titillium Web" panose="00000400000000000000"/>
              </a:rPr>
              <a:t>entering </a:t>
            </a:r>
            <a:r>
              <a:rPr lang="zh-CN" altLang="en-US" sz="1400" dirty="0" smtClean="0">
                <a:latin typeface="Titillium Web" panose="00000400000000000000"/>
              </a:rPr>
              <a:t>the </a:t>
            </a:r>
            <a:r>
              <a:rPr lang="en-US" altLang="zh-CN" sz="1400" dirty="0" smtClean="0">
                <a:latin typeface="Titillium Web" panose="00000400000000000000"/>
              </a:rPr>
              <a:t>DMALL OS</a:t>
            </a:r>
            <a:r>
              <a:rPr lang="zh-CN" altLang="en-US" sz="1400" dirty="0" smtClean="0">
                <a:latin typeface="Titillium Web" panose="00000400000000000000"/>
              </a:rPr>
              <a:t>, </a:t>
            </a:r>
            <a:r>
              <a:rPr lang="zh-CN" altLang="en-US" sz="1400" dirty="0">
                <a:latin typeface="Titillium Web" panose="00000400000000000000"/>
              </a:rPr>
              <a:t>you can see the directory on the left side, where you can select the corresponding functional </a:t>
            </a:r>
            <a:r>
              <a:rPr lang="zh-CN" altLang="en-US" sz="1400" dirty="0" smtClean="0">
                <a:latin typeface="Titillium Web" panose="00000400000000000000"/>
              </a:rPr>
              <a:t>modules</a:t>
            </a:r>
            <a:endParaRPr lang="zh-CN" altLang="en-US" sz="1400" dirty="0">
              <a:latin typeface="Titillium Web" panose="0000040000000000000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latin typeface="Titillium Web" panose="00000400000000000000"/>
              </a:rPr>
              <a:t>On </a:t>
            </a:r>
            <a:r>
              <a:rPr lang="zh-CN" altLang="en-US" sz="1400" dirty="0">
                <a:latin typeface="Titillium Web" panose="00000400000000000000"/>
              </a:rPr>
              <a:t>the top side, you can </a:t>
            </a:r>
            <a:r>
              <a:rPr lang="zh-CN" altLang="en-US" sz="1400" dirty="0" smtClean="0">
                <a:latin typeface="Titillium Web" panose="00000400000000000000"/>
              </a:rPr>
              <a:t>view </a:t>
            </a:r>
            <a:r>
              <a:rPr lang="zh-CN" altLang="en-US" sz="1400" dirty="0" smtClean="0">
                <a:latin typeface="Titillium Web" panose="00000400000000000000"/>
              </a:rPr>
              <a:t>tasks, </a:t>
            </a:r>
            <a:r>
              <a:rPr lang="zh-CN" altLang="en-US" sz="1400" dirty="0">
                <a:latin typeface="Titillium Web" panose="00000400000000000000"/>
              </a:rPr>
              <a:t>messages, merchant names and other related </a:t>
            </a:r>
            <a:r>
              <a:rPr lang="zh-CN" altLang="en-US" sz="1400" dirty="0" smtClean="0">
                <a:latin typeface="Titillium Web" panose="00000400000000000000"/>
              </a:rPr>
              <a:t>information</a:t>
            </a:r>
            <a:r>
              <a:rPr lang="en-US" altLang="zh-CN" sz="1400" dirty="0" smtClean="0">
                <a:latin typeface="Titillium Web" panose="00000400000000000000"/>
              </a:rPr>
              <a:t>s</a:t>
            </a:r>
            <a:endParaRPr lang="zh-CN" altLang="en-US" sz="1400" dirty="0">
              <a:latin typeface="Titillium Web" panose="00000400000000000000"/>
            </a:endParaRPr>
          </a:p>
        </p:txBody>
      </p:sp>
      <p:sp>
        <p:nvSpPr>
          <p:cNvPr id="13" name="矩形 9"/>
          <p:cNvSpPr/>
          <p:nvPr/>
        </p:nvSpPr>
        <p:spPr>
          <a:xfrm>
            <a:off x="303491" y="1417130"/>
            <a:ext cx="509398" cy="31437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381944" y="10417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tillium Web" panose="00000400000000000000"/>
              </a:rPr>
              <a:t>1.DMALL OS</a:t>
            </a:r>
            <a:r>
              <a:rPr lang="zh-CN" altLang="en-US" sz="2400" dirty="0" smtClean="0">
                <a:latin typeface="Titillium Web" panose="00000400000000000000"/>
              </a:rPr>
              <a:t>（</a:t>
            </a:r>
            <a:r>
              <a:rPr lang="en-US" altLang="zh-CN" sz="2400" dirty="0">
                <a:latin typeface="Titillium Web" panose="00000400000000000000"/>
              </a:rPr>
              <a:t>2</a:t>
            </a:r>
            <a:r>
              <a:rPr lang="zh-CN" altLang="en-US" sz="2400" dirty="0" smtClean="0">
                <a:latin typeface="Titillium Web" panose="00000400000000000000"/>
              </a:rPr>
              <a:t>）</a:t>
            </a:r>
            <a:r>
              <a:rPr lang="en-US" altLang="zh-CN" sz="2400" dirty="0" smtClean="0">
                <a:latin typeface="Titillium Web" panose="00000400000000000000"/>
              </a:rPr>
              <a:t> </a:t>
            </a:r>
            <a:endParaRPr lang="zh-CN" altLang="en-US" sz="2400" dirty="0">
              <a:latin typeface="Titillium Web" panose="00000400000000000000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307949" y="146260"/>
            <a:ext cx="4395831" cy="51784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Basic</a:t>
            </a:r>
            <a:r>
              <a:rPr lang="en-US" altLang="zh-CN" sz="1700" b="1" dirty="0">
                <a:solidFill>
                  <a:schemeClr val="bg1"/>
                </a:solidFill>
                <a:latin typeface="Titillium Web" panose="00000400000000000000"/>
              </a:rPr>
              <a:t> </a:t>
            </a: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Operation</a:t>
            </a:r>
          </a:p>
          <a:p>
            <a:pPr marL="0" indent="0">
              <a:buNone/>
            </a:pPr>
            <a:endParaRPr lang="en-US" altLang="zh-CN" sz="1700" dirty="0">
              <a:solidFill>
                <a:schemeClr val="bg1"/>
              </a:solidFill>
              <a:latin typeface="Titillium Web" panose="0000040000000000000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6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84" y="1102333"/>
            <a:ext cx="8541753" cy="43076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7645940" cy="5525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12394" y="139512"/>
            <a:ext cx="875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0" y="152581"/>
            <a:ext cx="4395831" cy="517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chemeClr val="bg1"/>
                </a:solidFill>
                <a:latin typeface="Titillium Web" panose="00000400000000000000" pitchFamily="2" charset="0"/>
              </a:rPr>
              <a:t>Purchasing - COST</a:t>
            </a:r>
            <a:endParaRPr lang="en-US" sz="1700">
              <a:solidFill>
                <a:schemeClr val="bg1">
                  <a:lumMod val="65000"/>
                </a:schemeClr>
              </a:solidFill>
              <a:latin typeface="Titillium Web" panose="000004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9501"/>
            <a:ext cx="7645940" cy="55252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9067190" y="520117"/>
            <a:ext cx="0" cy="6337883"/>
          </a:xfrm>
          <a:prstGeom prst="line">
            <a:avLst/>
          </a:prstGeom>
          <a:ln>
            <a:solidFill>
              <a:srgbClr val="0D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B9494-0AA4-4CDB-A00C-45C5E6355FD7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693530" y="54585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HK" altLang="en-US"/>
          </a:p>
        </p:txBody>
      </p:sp>
      <p:sp>
        <p:nvSpPr>
          <p:cNvPr id="2" name="矩形 1"/>
          <p:cNvSpPr/>
          <p:nvPr/>
        </p:nvSpPr>
        <p:spPr>
          <a:xfrm>
            <a:off x="467408" y="678278"/>
            <a:ext cx="4134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Titillium Web" panose="00000400000000000000"/>
              </a:rPr>
              <a:t>DMALL </a:t>
            </a:r>
            <a:r>
              <a:rPr lang="en-US" altLang="zh-CN" sz="1600" dirty="0">
                <a:latin typeface="Titillium Web" panose="00000400000000000000"/>
              </a:rPr>
              <a:t>OS </a:t>
            </a:r>
            <a:r>
              <a:rPr lang="en-US" altLang="zh-CN" sz="1600" dirty="0" smtClean="0">
                <a:latin typeface="Titillium Web" panose="00000400000000000000"/>
              </a:rPr>
              <a:t>Interface </a:t>
            </a:r>
            <a:r>
              <a:rPr lang="en-US" altLang="zh-CN" sz="1600" dirty="0">
                <a:latin typeface="Titillium Web" panose="00000400000000000000"/>
              </a:rPr>
              <a:t>Introduction </a:t>
            </a:r>
            <a:endParaRPr lang="zh-CN" altLang="en-US" sz="1600" dirty="0">
              <a:latin typeface="Titillium Web" panose="0000040000000000000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1684" y="5767368"/>
            <a:ext cx="8757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tillium Web" panose="00000400000000000000"/>
              </a:rPr>
              <a:t>Note: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Titillium Web" panose="00000400000000000000"/>
              </a:rPr>
              <a:t>Click </a:t>
            </a:r>
            <a:r>
              <a:rPr lang="en-US" altLang="zh-CN" sz="1400" dirty="0">
                <a:latin typeface="Titillium Web" panose="00000400000000000000"/>
              </a:rPr>
              <a:t>on the relevant functional module in the </a:t>
            </a:r>
            <a:r>
              <a:rPr lang="en-US" altLang="zh-CN" sz="1400" dirty="0" smtClean="0">
                <a:latin typeface="Titillium Web" panose="00000400000000000000"/>
              </a:rPr>
              <a:t>left menu, </a:t>
            </a:r>
            <a:r>
              <a:rPr lang="en-US" altLang="zh-CN" sz="1400" dirty="0" smtClean="0">
                <a:latin typeface="Titillium Web" panose="00000400000000000000"/>
              </a:rPr>
              <a:t>the </a:t>
            </a:r>
            <a:r>
              <a:rPr lang="en-US" altLang="zh-CN" sz="1400" dirty="0">
                <a:latin typeface="Titillium Web" panose="00000400000000000000"/>
              </a:rPr>
              <a:t>corresponding </a:t>
            </a:r>
            <a:r>
              <a:rPr lang="en-US" altLang="zh-CN" sz="1400" dirty="0" smtClean="0">
                <a:latin typeface="Titillium Web" panose="00000400000000000000"/>
              </a:rPr>
              <a:t>functional </a:t>
            </a:r>
            <a:r>
              <a:rPr lang="en-US" altLang="zh-CN" sz="1400" dirty="0">
                <a:latin typeface="Titillium Web" panose="00000400000000000000"/>
              </a:rPr>
              <a:t>content will appear on the right </a:t>
            </a:r>
            <a:r>
              <a:rPr lang="en-US" altLang="zh-CN" sz="1400" dirty="0" smtClean="0">
                <a:latin typeface="Titillium Web" panose="00000400000000000000"/>
              </a:rPr>
              <a:t>side </a:t>
            </a:r>
            <a:r>
              <a:rPr lang="en-US" altLang="zh-CN" sz="1400" dirty="0">
                <a:latin typeface="Titillium Web" panose="00000400000000000000"/>
              </a:rPr>
              <a:t>for relevant operations</a:t>
            </a:r>
            <a:endParaRPr lang="zh-CN" altLang="en-US" sz="1400" dirty="0">
              <a:latin typeface="Titillium Web" panose="00000400000000000000"/>
            </a:endParaRPr>
          </a:p>
        </p:txBody>
      </p:sp>
      <p:sp>
        <p:nvSpPr>
          <p:cNvPr id="13" name="矩形 9"/>
          <p:cNvSpPr/>
          <p:nvPr/>
        </p:nvSpPr>
        <p:spPr>
          <a:xfrm>
            <a:off x="311761" y="2991169"/>
            <a:ext cx="415070" cy="420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381944" y="10417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tillium Web" panose="00000400000000000000"/>
              </a:rPr>
              <a:t>1.DMALL OS</a:t>
            </a:r>
            <a:r>
              <a:rPr lang="zh-CN" altLang="en-US" sz="2400" dirty="0" smtClean="0">
                <a:latin typeface="Titillium Web" panose="00000400000000000000"/>
              </a:rPr>
              <a:t>（</a:t>
            </a:r>
            <a:r>
              <a:rPr lang="en-US" altLang="zh-CN" sz="2400" dirty="0" smtClean="0">
                <a:latin typeface="Titillium Web" panose="00000400000000000000"/>
              </a:rPr>
              <a:t>3</a:t>
            </a:r>
            <a:r>
              <a:rPr lang="zh-CN" altLang="en-US" sz="2400" dirty="0" smtClean="0">
                <a:latin typeface="Titillium Web" panose="00000400000000000000"/>
              </a:rPr>
              <a:t>）</a:t>
            </a:r>
            <a:r>
              <a:rPr lang="en-US" altLang="zh-CN" sz="2400" dirty="0" smtClean="0">
                <a:latin typeface="Titillium Web" panose="00000400000000000000"/>
              </a:rPr>
              <a:t> </a:t>
            </a:r>
            <a:endParaRPr lang="zh-CN" altLang="en-US" sz="2400" dirty="0">
              <a:latin typeface="Titillium Web" panose="00000400000000000000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307949" y="146260"/>
            <a:ext cx="4395831" cy="51784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Basic</a:t>
            </a:r>
            <a:r>
              <a:rPr lang="en-US" altLang="zh-CN" sz="1700" b="1" dirty="0">
                <a:solidFill>
                  <a:schemeClr val="bg1"/>
                </a:solidFill>
                <a:latin typeface="Titillium Web" panose="00000400000000000000"/>
              </a:rPr>
              <a:t> </a:t>
            </a: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Operation</a:t>
            </a:r>
          </a:p>
          <a:p>
            <a:pPr marL="0" indent="0">
              <a:buNone/>
            </a:pPr>
            <a:endParaRPr lang="en-US" altLang="zh-CN" sz="1700" dirty="0">
              <a:solidFill>
                <a:schemeClr val="bg1"/>
              </a:solidFill>
              <a:latin typeface="Titillium Web" panose="0000040000000000000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5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7645940" cy="5525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12394" y="139512"/>
            <a:ext cx="875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0" y="152581"/>
            <a:ext cx="4395831" cy="517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chemeClr val="bg1"/>
                </a:solidFill>
                <a:latin typeface="Titillium Web" panose="00000400000000000000" pitchFamily="2" charset="0"/>
              </a:rPr>
              <a:t>Purchasing - COST</a:t>
            </a:r>
            <a:endParaRPr lang="en-US" sz="1700">
              <a:solidFill>
                <a:schemeClr val="bg1">
                  <a:lumMod val="65000"/>
                </a:schemeClr>
              </a:solidFill>
              <a:latin typeface="Titillium Web" panose="000004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7645940" cy="55252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9067190" y="520117"/>
            <a:ext cx="0" cy="6337883"/>
          </a:xfrm>
          <a:prstGeom prst="line">
            <a:avLst/>
          </a:prstGeom>
          <a:ln>
            <a:solidFill>
              <a:srgbClr val="0D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8768" y="637875"/>
            <a:ext cx="8066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tillium Web" panose="00000400000000000000"/>
              </a:rPr>
              <a:t>DMALL </a:t>
            </a:r>
            <a:r>
              <a:rPr lang="en-US" altLang="zh-CN" sz="1600" dirty="0">
                <a:latin typeface="Titillium Web" panose="00000400000000000000"/>
              </a:rPr>
              <a:t>OS APP </a:t>
            </a:r>
            <a:r>
              <a:rPr lang="en-US" altLang="zh-CN" sz="16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tillium Web" panose="00000400000000000000"/>
              </a:rPr>
              <a:t>login</a:t>
            </a:r>
            <a:endParaRPr lang="en-US" altLang="zh-CN" sz="16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tillium Web" panose="00000400000000000000"/>
            </a:endParaRPr>
          </a:p>
        </p:txBody>
      </p:sp>
      <p:sp>
        <p:nvSpPr>
          <p:cNvPr id="20" name="Slide Number Placeholder 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B9494-0AA4-4CDB-A00C-45C5E6355FD7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50937" y="54656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HK" altLang="en-US"/>
          </a:p>
        </p:txBody>
      </p:sp>
      <p:sp>
        <p:nvSpPr>
          <p:cNvPr id="2" name="矩形 1"/>
          <p:cNvSpPr/>
          <p:nvPr/>
        </p:nvSpPr>
        <p:spPr>
          <a:xfrm>
            <a:off x="9092417" y="1044938"/>
            <a:ext cx="3122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222222"/>
                </a:solidFill>
                <a:latin typeface="Titillium Web" panose="00000400000000000000"/>
              </a:rPr>
              <a:t>Operation steps</a:t>
            </a:r>
            <a:r>
              <a:rPr lang="en-US" altLang="zh-CN" sz="1600" b="1" dirty="0" smtClean="0">
                <a:solidFill>
                  <a:srgbClr val="222222"/>
                </a:solidFill>
                <a:latin typeface="Titillium Web" panose="00000400000000000000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zh-CN" sz="1600" b="1" dirty="0" smtClean="0">
              <a:solidFill>
                <a:srgbClr val="222222"/>
              </a:solidFill>
              <a:latin typeface="Titillium Web" panose="0000040000000000000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 smtClean="0">
                <a:solidFill>
                  <a:srgbClr val="222222"/>
                </a:solidFill>
                <a:latin typeface="Titillium Web" panose="00000400000000000000"/>
              </a:rPr>
              <a:t>Agree 《DMALL </a:t>
            </a:r>
            <a:r>
              <a:rPr lang="en-US" altLang="zh-CN" sz="1600" dirty="0">
                <a:solidFill>
                  <a:srgbClr val="222222"/>
                </a:solidFill>
                <a:latin typeface="Titillium Web" panose="00000400000000000000"/>
              </a:rPr>
              <a:t>OS user agreement》《 </a:t>
            </a:r>
            <a:r>
              <a:rPr lang="en-US" altLang="zh-CN" sz="1600" dirty="0" smtClean="0">
                <a:solidFill>
                  <a:srgbClr val="222222"/>
                </a:solidFill>
                <a:latin typeface="Titillium Web" panose="00000400000000000000"/>
              </a:rPr>
              <a:t>DMALL </a:t>
            </a:r>
            <a:r>
              <a:rPr lang="en-US" altLang="zh-CN" sz="1600" dirty="0">
                <a:solidFill>
                  <a:srgbClr val="222222"/>
                </a:solidFill>
                <a:latin typeface="Titillium Web" panose="00000400000000000000"/>
              </a:rPr>
              <a:t>OS privacy policy</a:t>
            </a:r>
            <a:r>
              <a:rPr lang="en-US" altLang="zh-CN" sz="1600" dirty="0" smtClean="0">
                <a:solidFill>
                  <a:srgbClr val="222222"/>
                </a:solidFill>
                <a:latin typeface="Titillium Web" panose="00000400000000000000"/>
              </a:rPr>
              <a:t>》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 smtClean="0">
                <a:solidFill>
                  <a:srgbClr val="222222"/>
                </a:solidFill>
                <a:latin typeface="Titillium Web" panose="00000400000000000000"/>
              </a:rPr>
              <a:t>Log in</a:t>
            </a:r>
            <a:endParaRPr lang="en-US" altLang="zh-CN" sz="1600" dirty="0" smtClean="0">
              <a:solidFill>
                <a:srgbClr val="222222"/>
              </a:solidFill>
              <a:latin typeface="Titillium Web" panose="0000040000000000000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99527" y="100972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tillium Web" panose="00000400000000000000"/>
              </a:rPr>
              <a:t>2.DMALL OS APP</a:t>
            </a:r>
            <a:r>
              <a:rPr lang="zh-CN" altLang="en-US" sz="2400" dirty="0" smtClean="0">
                <a:latin typeface="Titillium Web" panose="00000400000000000000"/>
              </a:rPr>
              <a:t>（</a:t>
            </a:r>
            <a:r>
              <a:rPr lang="en-US" altLang="zh-CN" sz="2400" dirty="0">
                <a:latin typeface="Titillium Web" panose="00000400000000000000"/>
              </a:rPr>
              <a:t>1</a:t>
            </a:r>
            <a:r>
              <a:rPr lang="zh-CN" altLang="en-US" sz="2400" dirty="0" smtClean="0">
                <a:latin typeface="Titillium Web" panose="00000400000000000000"/>
              </a:rPr>
              <a:t>）</a:t>
            </a:r>
            <a:r>
              <a:rPr lang="en-US" altLang="zh-CN" sz="2400" dirty="0" smtClean="0">
                <a:latin typeface="Titillium Web" panose="00000400000000000000"/>
              </a:rPr>
              <a:t> </a:t>
            </a:r>
            <a:endParaRPr lang="zh-CN" altLang="en-US" sz="2400" dirty="0">
              <a:latin typeface="Titillium Web" panose="0000040000000000000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102881"/>
            <a:ext cx="2264134" cy="48993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" name="Text Placeholder 3"/>
          <p:cNvSpPr txBox="1"/>
          <p:nvPr/>
        </p:nvSpPr>
        <p:spPr>
          <a:xfrm>
            <a:off x="307949" y="146260"/>
            <a:ext cx="4395831" cy="51784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Basic</a:t>
            </a:r>
            <a:r>
              <a:rPr lang="en-US" altLang="zh-CN" sz="1700" b="1" dirty="0">
                <a:solidFill>
                  <a:schemeClr val="bg1"/>
                </a:solidFill>
                <a:latin typeface="Titillium Web" panose="00000400000000000000"/>
              </a:rPr>
              <a:t> </a:t>
            </a: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Operation</a:t>
            </a:r>
          </a:p>
          <a:p>
            <a:pPr marL="0" indent="0">
              <a:buNone/>
            </a:pPr>
            <a:endParaRPr lang="en-US" altLang="zh-CN" sz="1700" dirty="0">
              <a:solidFill>
                <a:schemeClr val="bg1"/>
              </a:solidFill>
              <a:latin typeface="Titillium Web" panose="0000040000000000000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3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46" y="1094378"/>
            <a:ext cx="2191574" cy="47427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7" y="1094378"/>
            <a:ext cx="2191574" cy="47427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7645940" cy="5525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12394" y="139512"/>
            <a:ext cx="875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???</a:t>
            </a:r>
          </a:p>
        </p:txBody>
      </p:sp>
      <p:sp>
        <p:nvSpPr>
          <p:cNvPr id="18" name="Text Placeholder 3"/>
          <p:cNvSpPr txBox="1"/>
          <p:nvPr/>
        </p:nvSpPr>
        <p:spPr>
          <a:xfrm>
            <a:off x="0" y="152581"/>
            <a:ext cx="4395831" cy="517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chemeClr val="bg1"/>
                </a:solidFill>
                <a:latin typeface="Titillium Web" panose="00000400000000000000" pitchFamily="2" charset="0"/>
              </a:rPr>
              <a:t>Purchasing - COST</a:t>
            </a:r>
            <a:endParaRPr lang="en-US" sz="1700">
              <a:solidFill>
                <a:schemeClr val="bg1">
                  <a:lumMod val="65000"/>
                </a:schemeClr>
              </a:solidFill>
              <a:latin typeface="Titillium Web" panose="000004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2" y="-21571"/>
            <a:ext cx="7645940" cy="552527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9067190" y="520117"/>
            <a:ext cx="0" cy="6337883"/>
          </a:xfrm>
          <a:prstGeom prst="line">
            <a:avLst/>
          </a:prstGeom>
          <a:ln>
            <a:solidFill>
              <a:srgbClr val="0D40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0384" y="535064"/>
            <a:ext cx="8066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latin typeface="Titillium Web" panose="00000400000000000000"/>
                <a:ea typeface="PingFang SC" panose="020B0400000000000000" pitchFamily="34" charset="-122"/>
              </a:rPr>
              <a:t>Query </a:t>
            </a:r>
            <a:r>
              <a:rPr lang="en-US" altLang="zh-CN" sz="1600" dirty="0">
                <a:solidFill>
                  <a:srgbClr val="000000"/>
                </a:solidFill>
                <a:latin typeface="Titillium Web" panose="00000400000000000000"/>
                <a:ea typeface="PingFang SC" panose="020B0400000000000000" pitchFamily="34" charset="-122"/>
              </a:rPr>
              <a:t>Employee Code </a:t>
            </a:r>
            <a:endParaRPr lang="en-US" altLang="zh-CN" sz="1600" dirty="0">
              <a:solidFill>
                <a:srgbClr val="222222"/>
              </a:solidFill>
              <a:latin typeface="Titillium Web" panose="00000400000000000000"/>
            </a:endParaRPr>
          </a:p>
        </p:txBody>
      </p:sp>
      <p:sp>
        <p:nvSpPr>
          <p:cNvPr id="20" name="Slide Number Placeholder 1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B9494-0AA4-4CDB-A00C-45C5E6355FD7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50937" y="54656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HK" altLang="en-US"/>
          </a:p>
        </p:txBody>
      </p:sp>
      <p:sp>
        <p:nvSpPr>
          <p:cNvPr id="3" name="矩形 2"/>
          <p:cNvSpPr/>
          <p:nvPr/>
        </p:nvSpPr>
        <p:spPr>
          <a:xfrm>
            <a:off x="9222661" y="1491903"/>
            <a:ext cx="2832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222222"/>
                </a:solidFill>
                <a:latin typeface="Titillium Web" panose="00000400000000000000"/>
              </a:rPr>
              <a:t>Operation </a:t>
            </a:r>
            <a:r>
              <a:rPr lang="en-US" altLang="zh-CN" sz="1600" b="1" dirty="0">
                <a:solidFill>
                  <a:srgbClr val="222222"/>
                </a:solidFill>
                <a:latin typeface="Titillium Web" panose="00000400000000000000"/>
              </a:rPr>
              <a:t>steps</a:t>
            </a:r>
            <a:r>
              <a:rPr lang="en-US" altLang="zh-CN" sz="1600" b="1" dirty="0" smtClean="0">
                <a:solidFill>
                  <a:srgbClr val="222222"/>
                </a:solidFill>
                <a:latin typeface="Titillium Web" panose="00000400000000000000"/>
              </a:rPr>
              <a:t>:</a:t>
            </a:r>
            <a:endParaRPr lang="en-US" altLang="zh-CN" sz="1600" b="1" dirty="0">
              <a:solidFill>
                <a:srgbClr val="222222"/>
              </a:solidFill>
              <a:latin typeface="Titillium Web" panose="0000040000000000000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 smtClean="0">
                <a:solidFill>
                  <a:srgbClr val="000000"/>
                </a:solidFill>
                <a:latin typeface="Titillium Web" panose="00000400000000000000"/>
                <a:ea typeface="PingFang SC" panose="020B0400000000000000" pitchFamily="34" charset="-122"/>
              </a:rPr>
              <a:t>Click </a:t>
            </a:r>
            <a:r>
              <a:rPr lang="en-US" altLang="zh-CN" sz="1600" dirty="0">
                <a:solidFill>
                  <a:srgbClr val="000000"/>
                </a:solidFill>
                <a:latin typeface="Titillium Web" panose="00000400000000000000"/>
                <a:ea typeface="PingFang SC" panose="020B0400000000000000" pitchFamily="34" charset="-122"/>
              </a:rPr>
              <a:t>to in </a:t>
            </a:r>
            <a:r>
              <a:rPr lang="en-US" altLang="zh-CN" sz="1600" dirty="0">
                <a:solidFill>
                  <a:srgbClr val="222222"/>
                </a:solidFill>
                <a:latin typeface="Titillium Web" panose="00000400000000000000"/>
              </a:rPr>
              <a:t>Personal </a:t>
            </a:r>
            <a:r>
              <a:rPr lang="en-US" altLang="zh-CN" sz="1600" dirty="0" smtClean="0">
                <a:solidFill>
                  <a:srgbClr val="222222"/>
                </a:solidFill>
                <a:latin typeface="Titillium Web" panose="00000400000000000000"/>
              </a:rPr>
              <a:t>center </a:t>
            </a:r>
            <a:endParaRPr lang="en-US" altLang="zh-CN" sz="1600" dirty="0">
              <a:solidFill>
                <a:srgbClr val="222222"/>
              </a:solidFill>
              <a:latin typeface="Titillium Web" panose="0000040000000000000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dirty="0" smtClean="0">
                <a:solidFill>
                  <a:srgbClr val="000000"/>
                </a:solidFill>
                <a:latin typeface="Titillium Web" panose="00000400000000000000"/>
                <a:ea typeface="PingFang SC" panose="020B0400000000000000" pitchFamily="34" charset="-122"/>
              </a:rPr>
              <a:t>Click QR code to </a:t>
            </a:r>
            <a:r>
              <a:rPr lang="en-US" altLang="zh-CN" sz="1600" dirty="0">
                <a:solidFill>
                  <a:srgbClr val="000000"/>
                </a:solidFill>
                <a:latin typeface="Titillium Web" panose="00000400000000000000"/>
                <a:ea typeface="PingFang SC" panose="020B0400000000000000" pitchFamily="34" charset="-122"/>
              </a:rPr>
              <a:t>view employee code</a:t>
            </a:r>
            <a:endParaRPr lang="en-US" altLang="zh-CN" sz="1600" dirty="0">
              <a:solidFill>
                <a:srgbClr val="222222"/>
              </a:solidFill>
              <a:latin typeface="Titillium Web" panose="0000040000000000000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222222"/>
              </a:solidFill>
              <a:latin typeface="Titillium Web" panose="00000400000000000000"/>
            </a:endParaRPr>
          </a:p>
        </p:txBody>
      </p:sp>
      <p:sp>
        <p:nvSpPr>
          <p:cNvPr id="31" name="Oval 13"/>
          <p:cNvSpPr/>
          <p:nvPr/>
        </p:nvSpPr>
        <p:spPr>
          <a:xfrm>
            <a:off x="2215575" y="1763747"/>
            <a:ext cx="360000" cy="3600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矩形 9"/>
          <p:cNvSpPr/>
          <p:nvPr/>
        </p:nvSpPr>
        <p:spPr>
          <a:xfrm>
            <a:off x="2013289" y="1350323"/>
            <a:ext cx="435786" cy="5031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13"/>
          <p:cNvSpPr/>
          <p:nvPr/>
        </p:nvSpPr>
        <p:spPr>
          <a:xfrm>
            <a:off x="5347463" y="2063835"/>
            <a:ext cx="340611" cy="31270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</a:ln>
          <a:effectLst>
            <a:glow rad="635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矩形 9"/>
          <p:cNvSpPr/>
          <p:nvPr/>
        </p:nvSpPr>
        <p:spPr>
          <a:xfrm>
            <a:off x="5297896" y="1680222"/>
            <a:ext cx="439746" cy="4370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箭头 14"/>
          <p:cNvSpPr/>
          <p:nvPr/>
        </p:nvSpPr>
        <p:spPr>
          <a:xfrm rot="16200000">
            <a:off x="2809898" y="3231717"/>
            <a:ext cx="396673" cy="4758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78064" y="6043076"/>
            <a:ext cx="77830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Titillium Web" panose="00000400000000000000"/>
              </a:rPr>
              <a:t>Note</a:t>
            </a:r>
            <a:r>
              <a:rPr lang="zh-CN" altLang="en-US" sz="1400" dirty="0" smtClean="0">
                <a:solidFill>
                  <a:srgbClr val="000000"/>
                </a:solidFill>
                <a:latin typeface="Titillium Web" panose="00000400000000000000"/>
              </a:rPr>
              <a:t>： </a:t>
            </a:r>
            <a:endParaRPr lang="en-US" altLang="zh-CN" sz="1400" dirty="0" smtClean="0">
              <a:solidFill>
                <a:srgbClr val="000000"/>
              </a:solidFill>
              <a:latin typeface="Titillium Web" panose="0000040000000000000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srgbClr val="000000"/>
                </a:solidFill>
                <a:latin typeface="Titillium Web" panose="00000400000000000000"/>
              </a:rPr>
              <a:t>After </a:t>
            </a:r>
            <a:r>
              <a:rPr lang="en-US" altLang="zh-CN" sz="1400" dirty="0">
                <a:solidFill>
                  <a:srgbClr val="000000"/>
                </a:solidFill>
                <a:latin typeface="Titillium Web" panose="00000400000000000000"/>
              </a:rPr>
              <a:t>successful login, enter the home page</a:t>
            </a:r>
          </a:p>
          <a:p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3399527" y="100972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tillium Web" panose="00000400000000000000"/>
              </a:rPr>
              <a:t>2.DMALL OS APP</a:t>
            </a:r>
            <a:r>
              <a:rPr lang="zh-CN" altLang="en-US" sz="2400" dirty="0" smtClean="0">
                <a:latin typeface="Titillium Web" panose="00000400000000000000"/>
              </a:rPr>
              <a:t>（</a:t>
            </a:r>
            <a:r>
              <a:rPr lang="en-US" altLang="zh-CN" sz="2400" dirty="0">
                <a:latin typeface="Titillium Web" panose="00000400000000000000"/>
              </a:rPr>
              <a:t>2</a:t>
            </a:r>
            <a:r>
              <a:rPr lang="zh-CN" altLang="en-US" sz="2400" dirty="0" smtClean="0">
                <a:latin typeface="Titillium Web" panose="00000400000000000000"/>
              </a:rPr>
              <a:t>）</a:t>
            </a:r>
            <a:r>
              <a:rPr lang="en-US" altLang="zh-CN" sz="2400" dirty="0" smtClean="0">
                <a:latin typeface="Titillium Web" panose="00000400000000000000"/>
              </a:rPr>
              <a:t> </a:t>
            </a:r>
            <a:endParaRPr lang="zh-CN" altLang="en-US" sz="2400" dirty="0">
              <a:latin typeface="Titillium Web" panose="0000040000000000000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307949" y="146260"/>
            <a:ext cx="4395831" cy="51784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Basic</a:t>
            </a:r>
            <a:r>
              <a:rPr lang="en-US" altLang="zh-CN" sz="1700" b="1" dirty="0">
                <a:solidFill>
                  <a:schemeClr val="bg1"/>
                </a:solidFill>
                <a:latin typeface="Titillium Web" panose="00000400000000000000"/>
              </a:rPr>
              <a:t> </a:t>
            </a:r>
            <a:r>
              <a:rPr lang="en-US" altLang="zh-CN" sz="1700" dirty="0">
                <a:solidFill>
                  <a:schemeClr val="bg1"/>
                </a:solidFill>
                <a:latin typeface="Titillium Web" panose="00000400000000000000"/>
              </a:rPr>
              <a:t>Operation</a:t>
            </a:r>
          </a:p>
          <a:p>
            <a:pPr marL="0" indent="0">
              <a:buNone/>
            </a:pPr>
            <a:endParaRPr lang="en-US" altLang="zh-CN" sz="1700" dirty="0">
              <a:solidFill>
                <a:schemeClr val="bg1"/>
              </a:solidFill>
              <a:latin typeface="Titillium Web" panose="0000040000000000000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3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FB9494-0AA4-4CDB-A00C-45C5E6355F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8" descr="Shape, rectangl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44"/>
            <a:ext cx="12192000" cy="685799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44960" y="2832339"/>
            <a:ext cx="856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  <a:latin typeface="Titillium Web" panose="00000400000000000000" pitchFamily="2" charset="0"/>
                <a:ea typeface="Microsoft JhengHei" panose="020B0604030504040204" pitchFamily="34" charset="-120"/>
              </a:rPr>
              <a:t>Thank you for your participation </a:t>
            </a:r>
            <a:endParaRPr lang="en-US" sz="4000" b="1" dirty="0">
              <a:solidFill>
                <a:schemeClr val="bg1"/>
              </a:solidFill>
              <a:latin typeface="Titillium Web" panose="00000400000000000000" pitchFamily="2" charset="0"/>
              <a:ea typeface="Microsoft JhengHei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290</Words>
  <Application>Microsoft Office PowerPoint</Application>
  <PresentationFormat>宽屏</PresentationFormat>
  <Paragraphs>62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Microsoft JhengHei</vt:lpstr>
      <vt:lpstr>PingFang SC</vt:lpstr>
      <vt:lpstr>新細明體</vt:lpstr>
      <vt:lpstr>Titillium Web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吴怡</dc:creator>
  <cp:lastModifiedBy>Joy Wu (RTA)</cp:lastModifiedBy>
  <cp:revision>74</cp:revision>
  <dcterms:created xsi:type="dcterms:W3CDTF">2021-12-31T09:34:00Z</dcterms:created>
  <dcterms:modified xsi:type="dcterms:W3CDTF">2024-04-08T06:10:40Z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CA96CE4B5D3D4C2488E43BB57E81EC6E</vt:lpwstr>
  </property>
  <property fmtid="{D5CDD505-2E9C-101B-9397-08002B2CF9AE}" pid="3" name="KSOProductBuildVer">
    <vt:lpwstr>2052-11.1.0.11194</vt:lpwstr>
  </property>
</Properties>
</file>